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703A8-2D0C-4425-ABA2-7D5A7AD6243F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B81DD-38C2-4FE9-AD62-78B95988B5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650503"/>
          </a:xfrm>
        </p:spPr>
        <p:txBody>
          <a:bodyPr/>
          <a:lstStyle/>
          <a:p>
            <a:r>
              <a:rPr lang="it-IT" sz="2800" dirty="0" smtClean="0"/>
              <a:t>Sfiducia: art. 94 Cost.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776864" cy="5184576"/>
          </a:xfrm>
        </p:spPr>
        <p:txBody>
          <a:bodyPr>
            <a:normAutofit fontScale="85000" lnSpcReduction="20000"/>
          </a:bodyPr>
          <a:lstStyle/>
          <a:p>
            <a:pPr algn="l"/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Il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Governo deve avere la fiducia delle due Camere.</a:t>
            </a:r>
          </a:p>
          <a:p>
            <a:pPr algn="just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Ciascuna Camera accorda o revoca la fiducia mediante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mozione motivata e votata per appello nominale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Entro dieci giorni dalla sua formazione il Governo si presenta alle Camere per ottenerne 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fiducia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Il voto contrario di una o d'entrambe le Camere su una proposta del Governo non importa obbligo di dimissioni.</a:t>
            </a:r>
          </a:p>
          <a:p>
            <a:pPr algn="just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 mozione di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sfiducia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deve essere firmata da almeno un decimo dei componenti della Camera e non può essere messa in discussione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di tre giorni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dalla sua presentazione.</a:t>
            </a:r>
          </a:p>
          <a:p>
            <a:pPr algn="l"/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Fumetto 3 3"/>
          <p:cNvSpPr/>
          <p:nvPr/>
        </p:nvSpPr>
        <p:spPr>
          <a:xfrm>
            <a:off x="7668344" y="116632"/>
            <a:ext cx="1800200" cy="1584176"/>
          </a:xfrm>
          <a:prstGeom prst="wedgeEllipseCallout">
            <a:avLst>
              <a:gd name="adj1" fmla="val -62510"/>
              <a:gd name="adj2" fmla="val 8544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Contro i «franchi tiratori»</a:t>
            </a:r>
            <a:endParaRPr lang="it-IT" dirty="0"/>
          </a:p>
        </p:txBody>
      </p:sp>
      <p:sp>
        <p:nvSpPr>
          <p:cNvPr id="5" name="Fumetto 3 4"/>
          <p:cNvSpPr/>
          <p:nvPr/>
        </p:nvSpPr>
        <p:spPr>
          <a:xfrm>
            <a:off x="6552220" y="5445224"/>
            <a:ext cx="2232248" cy="1224136"/>
          </a:xfrm>
          <a:prstGeom prst="wedgeEllipseCallout">
            <a:avLst>
              <a:gd name="adj1" fmla="val -92780"/>
              <a:gd name="adj2" fmla="val -53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Contro gli «assalti alla diligenza»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vdizzy.com/images/q-s/robinhoodmwe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44093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udoversum.de/cover/12296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0006"/>
            <a:ext cx="6768752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069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113</Words>
  <Application>Microsoft Office PowerPoint</Application>
  <PresentationFormat>Presentazione su schermo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Sfiducia: art. 94 Cost.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Sfiducia: art. 94 Cost.</dc:title>
  <dc:creator>roberto</dc:creator>
  <cp:lastModifiedBy>roberto bin</cp:lastModifiedBy>
  <cp:revision>5</cp:revision>
  <dcterms:created xsi:type="dcterms:W3CDTF">2012-10-16T09:40:22Z</dcterms:created>
  <dcterms:modified xsi:type="dcterms:W3CDTF">2017-10-24T14:13:46Z</dcterms:modified>
</cp:coreProperties>
</file>